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556b26c3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556b26c3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b4fe4291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b4fe429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b4fcc305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b4fcc305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b4fe4291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3b4fe4291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b4fcc305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3b4fcc305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3b4fe42910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3b4fe42910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	American folk hymn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New words by Connie Campbell Hart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	Melody from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Southern Harmony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1835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07275" y="1506300"/>
            <a:ext cx="8077800" cy="21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O my soul?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4425" y="779550"/>
            <a:ext cx="76302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brings my heart such bliss,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my soul, of my soul,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 of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4425" y="1506300"/>
            <a:ext cx="8113500" cy="21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sinking down, sinking down,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down, sinking down,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4425" y="779550"/>
            <a:ext cx="81708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beneath my sorrows ground,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gather’d round,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gather’d round, O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914425" y="1506300"/>
            <a:ext cx="7630200" cy="21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 I will sing.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914425" y="779550"/>
            <a:ext cx="76302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 pain and sorrow mend,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 I will sing.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